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862"/>
    <a:srgbClr val="F2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 showGuides="1">
      <p:cViewPr>
        <p:scale>
          <a:sx n="41" d="100"/>
          <a:sy n="41" d="100"/>
        </p:scale>
        <p:origin x="1776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7EF71-47C1-EF04-703D-005B4DC97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F271A-B1B9-2772-6F0D-5208903B2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809CB-2187-655C-C1EA-2D979B0D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779-8CBB-4CEC-91CA-58848999878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9CB03-FC01-13AC-5B8E-650DC198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E8D84-19FF-D3B2-73D5-CB31F010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EA2A-2AD7-4CCE-9576-08323E4F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0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A8B6-EEFD-91C4-F26F-69A5E203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AD1D1-99B6-4636-43F2-B9E2E3EFC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EBD49-A566-78C7-6068-5C7B6A8D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779-8CBB-4CEC-91CA-58848999878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9748-6DCA-B5DE-492A-FB1FDCD1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945D4-7DEC-3AA7-033B-BC73CCDC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EA2A-2AD7-4CCE-9576-08323E4F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3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C24F2E-D669-6609-0188-AE756E115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383FA-4532-D96E-1954-B9EAADAB7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0F948-B08F-5C7F-7681-6CC9B839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779-8CBB-4CEC-91CA-58848999878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FF58F-759E-80B9-504D-427E54C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601CA-70E9-1E96-1B1F-46F198BC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EA2A-2AD7-4CCE-9576-08323E4F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0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319D8-0CC3-62E9-8E6A-E0AB1841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37D5B-85B7-1839-D72D-C0DC42040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2F75C-942E-2CF2-705B-7A836806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779-8CBB-4CEC-91CA-58848999878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F2383-2802-400E-429F-50793C30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19B82-BEC0-498A-CBD1-C29758D8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EA2A-2AD7-4CCE-9576-08323E4F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6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DBA7-960B-3D3E-BD10-B802C8A3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FD8B1-61A2-20CF-A697-2BD2F4EDC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4861C-CFFC-820A-B20F-30988FFF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779-8CBB-4CEC-91CA-58848999878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11ECD-B8C0-86E1-6BE4-98DC24C2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563DE-2876-816B-BC5D-6FB6941D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EA2A-2AD7-4CCE-9576-08323E4F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006C-DBAF-B2BF-00E1-AB6CCF0C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FD61B-9A35-B576-7435-B346CF405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B40B-213E-8E41-FC3C-A3CAD790D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4A0AF-D46B-D026-4C7C-0E85B087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779-8CBB-4CEC-91CA-58848999878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36E99-19EA-122A-76CA-CB1D3BD1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F423D-E6E2-FC52-24D3-138C75DB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EA2A-2AD7-4CCE-9576-08323E4F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4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B1A52-105B-5A96-6C96-1E6AA87C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0911F-BBBA-72F2-E7F2-8E795D45F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BB4A-1AD5-78FC-25B5-8D479343D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79808-4812-49DE-FEBF-A48199EFE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9309E-1271-B4B6-6926-C8B7D834C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D13C2-8554-E41E-3D2C-42300739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779-8CBB-4CEC-91CA-58848999878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87B77-A849-AD22-2554-61B01028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AB355-972C-A803-FFFA-DD4257DF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EA2A-2AD7-4CCE-9576-08323E4F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7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64F1-1B5B-24A7-FD50-77ABAD5F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29A10-5505-BBFD-2065-F6881DA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779-8CBB-4CEC-91CA-58848999878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86993-05B2-6677-A2DF-1F314D8F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12E5C-A1CA-8BF2-4C7C-FDBF6272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EA2A-2AD7-4CCE-9576-08323E4F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5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D8C6E-99D7-8456-3B97-1919F508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779-8CBB-4CEC-91CA-58848999878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D0E46-C7EC-3721-5CE6-C8ED075B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11D64-6FD5-662D-9006-498CC181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EA2A-2AD7-4CCE-9576-08323E4F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0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75EC-9944-A20E-1BDA-4BF49268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4F9D6-3E5D-1601-AE2B-8DA80C027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C7935-AAD6-54AD-3472-0C4094CD8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BB8AB-912A-B339-D8B7-C486E56B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779-8CBB-4CEC-91CA-58848999878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63AC9-E665-7702-C7CA-FC8B50B3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24116-A1A4-7464-22CD-60405DE7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EA2A-2AD7-4CCE-9576-08323E4F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6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A46C-1090-1974-A1DF-2C8D3064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3F146-70FF-7FA5-A78D-8F0F26805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B1597-66E9-E60D-7557-A8EB6977E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EA9A4-95A2-EBE7-7314-08508BBE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779-8CBB-4CEC-91CA-58848999878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28FD9-5FF8-6D19-F5AE-20E4A45F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C211E-4DB8-2598-F2E9-12140C52A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EA2A-2AD7-4CCE-9576-08323E4F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1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B6581-75B3-ABCE-849C-2E8CD1FB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7A2D1-6F45-625E-D9AE-E2A544F67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D16EC-C839-022E-DF6A-9AEDA4F4B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506779-8CBB-4CEC-91CA-58848999878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BDE73-2B8A-3DF2-774E-89C923873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D5D78-20B8-DCE4-EB1E-061924F4E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DBEA2A-2AD7-4CCE-9576-08323E4F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0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1EE8366-2A43-1641-0125-21AE7A741C61}"/>
              </a:ext>
            </a:extLst>
          </p:cNvPr>
          <p:cNvSpPr/>
          <p:nvPr/>
        </p:nvSpPr>
        <p:spPr>
          <a:xfrm>
            <a:off x="-408214" y="-1649185"/>
            <a:ext cx="10428795" cy="9232828"/>
          </a:xfrm>
          <a:prstGeom prst="ellipse">
            <a:avLst/>
          </a:prstGeom>
          <a:solidFill>
            <a:srgbClr val="104862">
              <a:alpha val="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2088C-D0CF-1E18-7185-B0314D89BC7A}"/>
              </a:ext>
            </a:extLst>
          </p:cNvPr>
          <p:cNvSpPr txBox="1"/>
          <p:nvPr/>
        </p:nvSpPr>
        <p:spPr>
          <a:xfrm>
            <a:off x="6861640" y="0"/>
            <a:ext cx="15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Coimbra</a:t>
            </a:r>
          </a:p>
        </p:txBody>
      </p:sp>
      <p:pic>
        <p:nvPicPr>
          <p:cNvPr id="13" name="Picture 12" descr="A young girls looking through a microscope&#10;&#10;Description automatically generated">
            <a:extLst>
              <a:ext uri="{FF2B5EF4-FFF2-40B4-BE49-F238E27FC236}">
                <a16:creationId xmlns:a16="http://schemas.microsoft.com/office/drawing/2014/main" id="{34B0EE39-B53D-6F70-77A1-F3A3E7AB5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286" y="104995"/>
            <a:ext cx="2488965" cy="1558974"/>
          </a:xfrm>
          <a:prstGeom prst="rect">
            <a:avLst/>
          </a:prstGeom>
        </p:spPr>
      </p:pic>
      <p:pic>
        <p:nvPicPr>
          <p:cNvPr id="15" name="Picture 14" descr="A group of people talking to each other&#10;&#10;Description automatically generated">
            <a:extLst>
              <a:ext uri="{FF2B5EF4-FFF2-40B4-BE49-F238E27FC236}">
                <a16:creationId xmlns:a16="http://schemas.microsoft.com/office/drawing/2014/main" id="{044AFF7E-3BBF-1440-6584-C63CB67C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31" y="3502773"/>
            <a:ext cx="2488441" cy="1558974"/>
          </a:xfrm>
          <a:prstGeom prst="rect">
            <a:avLst/>
          </a:prstGeom>
        </p:spPr>
      </p:pic>
      <p:pic>
        <p:nvPicPr>
          <p:cNvPr id="17" name="Picture 16" descr="A hand touching a skull&#10;&#10;Description automatically generated">
            <a:extLst>
              <a:ext uri="{FF2B5EF4-FFF2-40B4-BE49-F238E27FC236}">
                <a16:creationId xmlns:a16="http://schemas.microsoft.com/office/drawing/2014/main" id="{DFC63BB7-7758-4D95-7037-1B49DBDED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17" y="1803884"/>
            <a:ext cx="2488683" cy="1558974"/>
          </a:xfrm>
          <a:prstGeom prst="rect">
            <a:avLst/>
          </a:prstGeom>
        </p:spPr>
      </p:pic>
      <p:pic>
        <p:nvPicPr>
          <p:cNvPr id="24" name="Picture 23" descr="A person looking at a microscope&#10;&#10;Description automatically generated">
            <a:extLst>
              <a:ext uri="{FF2B5EF4-FFF2-40B4-BE49-F238E27FC236}">
                <a16:creationId xmlns:a16="http://schemas.microsoft.com/office/drawing/2014/main" id="{312D860D-6434-B540-3C7B-5FC26B50F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17" y="5201664"/>
            <a:ext cx="2488683" cy="15589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86E66A2-8DE0-D8C0-9E2D-9E5BFB6E69EC}"/>
              </a:ext>
            </a:extLst>
          </p:cNvPr>
          <p:cNvSpPr txBox="1"/>
          <p:nvPr/>
        </p:nvSpPr>
        <p:spPr>
          <a:xfrm>
            <a:off x="149900" y="6326904"/>
            <a:ext cx="994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Sciever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DC82A8E-8844-9684-1BC6-B2E68F8A71F6}"/>
              </a:ext>
            </a:extLst>
          </p:cNvPr>
          <p:cNvGrpSpPr/>
          <p:nvPr/>
        </p:nvGrpSpPr>
        <p:grpSpPr>
          <a:xfrm>
            <a:off x="2714474" y="118598"/>
            <a:ext cx="2232229" cy="2376000"/>
            <a:chOff x="1693313" y="-99056"/>
            <a:chExt cx="2232229" cy="2376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5EF3C3-A6AE-AB56-CF19-1A293F0E14C4}"/>
                </a:ext>
              </a:extLst>
            </p:cNvPr>
            <p:cNvSpPr/>
            <p:nvPr/>
          </p:nvSpPr>
          <p:spPr>
            <a:xfrm>
              <a:off x="2214736" y="703040"/>
              <a:ext cx="1254927" cy="1254927"/>
            </a:xfrm>
            <a:prstGeom prst="ellipse">
              <a:avLst/>
            </a:prstGeom>
            <a:solidFill>
              <a:schemeClr val="accent1">
                <a:lumMod val="7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5017561-FE86-D8D8-6A91-6807AC78B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13" y="-99056"/>
              <a:ext cx="2029946" cy="2376000"/>
            </a:xfrm>
            <a:prstGeom prst="rect">
              <a:avLst/>
            </a:prstGeom>
          </p:spPr>
        </p:pic>
        <p:pic>
          <p:nvPicPr>
            <p:cNvPr id="39" name="Picture 38" descr="A circle with many logos&#10;&#10;Description automatically generated">
              <a:extLst>
                <a:ext uri="{FF2B5EF4-FFF2-40B4-BE49-F238E27FC236}">
                  <a16:creationId xmlns:a16="http://schemas.microsoft.com/office/drawing/2014/main" id="{B96A27D9-416C-D87F-E05A-EA4A7791D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830" y="373678"/>
              <a:ext cx="1753200" cy="1753200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83A7DAE-AA82-7663-D436-9A753DD50B24}"/>
                </a:ext>
              </a:extLst>
            </p:cNvPr>
            <p:cNvGrpSpPr/>
            <p:nvPr/>
          </p:nvGrpSpPr>
          <p:grpSpPr>
            <a:xfrm>
              <a:off x="1865964" y="382655"/>
              <a:ext cx="2059578" cy="1753200"/>
              <a:chOff x="1865964" y="382655"/>
              <a:chExt cx="2059578" cy="17532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E3940B7-D712-6C56-A81C-B196C8D74D2E}"/>
                  </a:ext>
                </a:extLst>
              </p:cNvPr>
              <p:cNvSpPr/>
              <p:nvPr/>
            </p:nvSpPr>
            <p:spPr>
              <a:xfrm>
                <a:off x="1865964" y="382655"/>
                <a:ext cx="1753200" cy="1753200"/>
              </a:xfrm>
              <a:prstGeom prst="ellipse">
                <a:avLst/>
              </a:prstGeom>
              <a:solidFill>
                <a:schemeClr val="accent1">
                  <a:lumMod val="75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5F0741-F641-18D4-F92F-FE1A6A993103}"/>
                  </a:ext>
                </a:extLst>
              </p:cNvPr>
              <p:cNvSpPr txBox="1"/>
              <p:nvPr/>
            </p:nvSpPr>
            <p:spPr>
              <a:xfrm>
                <a:off x="2181397" y="659090"/>
                <a:ext cx="17441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/>
                  <a:t>60</a:t>
                </a:r>
                <a:endParaRPr lang="en-US" sz="4800" b="1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1BBD7AF-9FCE-FE24-FCFF-9AFDF74469E7}"/>
              </a:ext>
            </a:extLst>
          </p:cNvPr>
          <p:cNvGrpSpPr/>
          <p:nvPr/>
        </p:nvGrpSpPr>
        <p:grpSpPr>
          <a:xfrm>
            <a:off x="6395216" y="709071"/>
            <a:ext cx="2598632" cy="2396296"/>
            <a:chOff x="4244878" y="85704"/>
            <a:chExt cx="2598632" cy="2396296"/>
          </a:xfrm>
        </p:grpSpPr>
        <p:pic>
          <p:nvPicPr>
            <p:cNvPr id="37" name="Picture 36" descr="A circle with many logos&#10;&#10;Description automatically generated">
              <a:extLst>
                <a:ext uri="{FF2B5EF4-FFF2-40B4-BE49-F238E27FC236}">
                  <a16:creationId xmlns:a16="http://schemas.microsoft.com/office/drawing/2014/main" id="{6A5FE927-019F-6E3C-6A4A-E0B7FDE1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780" y="720534"/>
              <a:ext cx="1753200" cy="175320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4A482F-B72D-1E1B-BBD6-50FFA35DC4CE}"/>
                </a:ext>
              </a:extLst>
            </p:cNvPr>
            <p:cNvSpPr/>
            <p:nvPr/>
          </p:nvSpPr>
          <p:spPr>
            <a:xfrm>
              <a:off x="4703780" y="696228"/>
              <a:ext cx="1753200" cy="1753200"/>
            </a:xfrm>
            <a:prstGeom prst="ellipse">
              <a:avLst/>
            </a:prstGeom>
            <a:solidFill>
              <a:schemeClr val="accent1">
                <a:lumMod val="7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C67AA54-1A72-C8B8-A2D6-187AE3181D79}"/>
                </a:ext>
              </a:extLst>
            </p:cNvPr>
            <p:cNvGrpSpPr/>
            <p:nvPr/>
          </p:nvGrpSpPr>
          <p:grpSpPr>
            <a:xfrm>
              <a:off x="4244878" y="85704"/>
              <a:ext cx="2598632" cy="2396296"/>
              <a:chOff x="1222547" y="4065213"/>
              <a:chExt cx="2598632" cy="2396296"/>
            </a:xfrm>
          </p:grpSpPr>
          <p:pic>
            <p:nvPicPr>
              <p:cNvPr id="19" name="Picture 18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2641F3A6-2611-FDAB-4042-4E4833D98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547" y="4065213"/>
                <a:ext cx="2598632" cy="2396296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693206-4DBD-CD76-2BE3-E6850AB9841F}"/>
                  </a:ext>
                </a:extLst>
              </p:cNvPr>
              <p:cNvSpPr txBox="1"/>
              <p:nvPr/>
            </p:nvSpPr>
            <p:spPr>
              <a:xfrm>
                <a:off x="1981813" y="4937427"/>
                <a:ext cx="17441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/>
                  <a:t>30</a:t>
                </a:r>
                <a:endParaRPr lang="en-US" sz="4800" b="1" dirty="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574BAB-C68A-F0B2-9AA2-8162BCAA675F}"/>
              </a:ext>
            </a:extLst>
          </p:cNvPr>
          <p:cNvGrpSpPr/>
          <p:nvPr/>
        </p:nvGrpSpPr>
        <p:grpSpPr>
          <a:xfrm>
            <a:off x="3115076" y="973892"/>
            <a:ext cx="6328112" cy="5068673"/>
            <a:chOff x="3025522" y="396490"/>
            <a:chExt cx="6328112" cy="50686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1B0AA7-150E-C7E1-3CEA-5B607F92ACE0}"/>
                </a:ext>
              </a:extLst>
            </p:cNvPr>
            <p:cNvSpPr/>
            <p:nvPr/>
          </p:nvSpPr>
          <p:spPr>
            <a:xfrm>
              <a:off x="3025522" y="1392836"/>
              <a:ext cx="4072327" cy="4072327"/>
            </a:xfrm>
            <a:prstGeom prst="ellipse">
              <a:avLst/>
            </a:prstGeom>
            <a:solidFill>
              <a:schemeClr val="accent1">
                <a:lumMod val="7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F3964CA-F6D1-CEFB-94D6-8CC516C46B6F}"/>
                </a:ext>
              </a:extLst>
            </p:cNvPr>
            <p:cNvSpPr/>
            <p:nvPr/>
          </p:nvSpPr>
          <p:spPr>
            <a:xfrm>
              <a:off x="5573122" y="396490"/>
              <a:ext cx="3780512" cy="3780512"/>
            </a:xfrm>
            <a:prstGeom prst="ellipse">
              <a:avLst/>
            </a:prstGeom>
            <a:solidFill>
              <a:schemeClr val="accent1">
                <a:lumMod val="7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B7257FA-D709-C603-7530-88B17C2231F8}"/>
                </a:ext>
              </a:extLst>
            </p:cNvPr>
            <p:cNvSpPr/>
            <p:nvPr/>
          </p:nvSpPr>
          <p:spPr>
            <a:xfrm>
              <a:off x="3587079" y="1931848"/>
              <a:ext cx="1254927" cy="1254927"/>
            </a:xfrm>
            <a:prstGeom prst="ellipse">
              <a:avLst/>
            </a:prstGeom>
            <a:solidFill>
              <a:schemeClr val="accent1">
                <a:lumMod val="7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6AFD79-8273-2957-D524-814BFEA13B08}"/>
                </a:ext>
              </a:extLst>
            </p:cNvPr>
            <p:cNvSpPr txBox="1"/>
            <p:nvPr/>
          </p:nvSpPr>
          <p:spPr>
            <a:xfrm>
              <a:off x="4486848" y="3105833"/>
              <a:ext cx="1149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</a:rPr>
                <a:t>iiiUC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A9D3B3-A732-9B3F-4034-3A80DF35F8A5}"/>
                </a:ext>
              </a:extLst>
            </p:cNvPr>
            <p:cNvSpPr txBox="1"/>
            <p:nvPr/>
          </p:nvSpPr>
          <p:spPr>
            <a:xfrm>
              <a:off x="3759663" y="2282828"/>
              <a:ext cx="947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equipa</a:t>
              </a:r>
              <a:endParaRPr lang="en-US" sz="3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C87771-49F1-1283-73AF-B4178FBB2EBD}"/>
                </a:ext>
              </a:extLst>
            </p:cNvPr>
            <p:cNvSpPr txBox="1"/>
            <p:nvPr/>
          </p:nvSpPr>
          <p:spPr>
            <a:xfrm rot="3998896">
              <a:off x="5201091" y="2610925"/>
              <a:ext cx="2374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56 </a:t>
              </a:r>
              <a:r>
                <a:rPr lang="en-US" sz="2800" dirty="0" err="1"/>
                <a:t>voluntários</a:t>
              </a:r>
              <a:endParaRPr lang="en-US" sz="3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0DEF74-B7ED-9CB0-E302-3C2B501F0EF4}"/>
                </a:ext>
              </a:extLst>
            </p:cNvPr>
            <p:cNvSpPr txBox="1"/>
            <p:nvPr/>
          </p:nvSpPr>
          <p:spPr>
            <a:xfrm>
              <a:off x="7151494" y="2445867"/>
              <a:ext cx="19307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accent1">
                      <a:lumMod val="50000"/>
                    </a:schemeClr>
                  </a:solidFill>
                </a:rPr>
                <a:t>Universidade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</a:rPr>
                <a:t>de</a:t>
              </a:r>
            </a:p>
            <a:p>
              <a:pPr algn="ctr"/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</a:rPr>
                <a:t>Coimbra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E9A6A0-7776-4E05-CF9B-CB3EBE161608}"/>
              </a:ext>
            </a:extLst>
          </p:cNvPr>
          <p:cNvGrpSpPr/>
          <p:nvPr/>
        </p:nvGrpSpPr>
        <p:grpSpPr>
          <a:xfrm>
            <a:off x="2135388" y="2197594"/>
            <a:ext cx="1254927" cy="1254927"/>
            <a:chOff x="1124259" y="1850906"/>
            <a:chExt cx="1254927" cy="125492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14E6D9D-DDF0-EB51-2933-F91858A1457E}"/>
                </a:ext>
              </a:extLst>
            </p:cNvPr>
            <p:cNvSpPr/>
            <p:nvPr/>
          </p:nvSpPr>
          <p:spPr>
            <a:xfrm>
              <a:off x="1124259" y="1850906"/>
              <a:ext cx="1254927" cy="1254927"/>
            </a:xfrm>
            <a:prstGeom prst="ellipse">
              <a:avLst/>
            </a:prstGeom>
            <a:solidFill>
              <a:schemeClr val="accent1">
                <a:lumMod val="7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F33E7D-1499-689A-D259-9891EC7911E6}"/>
                </a:ext>
              </a:extLst>
            </p:cNvPr>
            <p:cNvSpPr txBox="1"/>
            <p:nvPr/>
          </p:nvSpPr>
          <p:spPr>
            <a:xfrm>
              <a:off x="1124259" y="2011315"/>
              <a:ext cx="125492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 err="1"/>
                <a:t>Águas</a:t>
              </a:r>
              <a:r>
                <a:rPr lang="en-US" sz="1800" dirty="0"/>
                <a:t> </a:t>
              </a:r>
            </a:p>
            <a:p>
              <a:pPr algn="ctr"/>
              <a:r>
                <a:rPr lang="en-US" sz="1800" dirty="0"/>
                <a:t>De</a:t>
              </a:r>
            </a:p>
            <a:p>
              <a:pPr algn="ctr"/>
              <a:r>
                <a:rPr lang="en-US" sz="1800" dirty="0"/>
                <a:t>Coimbra</a:t>
              </a:r>
              <a:endParaRPr lang="en-US" sz="11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DB21312-3A16-2FCC-AA8C-4F0033876E61}"/>
              </a:ext>
            </a:extLst>
          </p:cNvPr>
          <p:cNvGrpSpPr/>
          <p:nvPr/>
        </p:nvGrpSpPr>
        <p:grpSpPr>
          <a:xfrm>
            <a:off x="1833959" y="3454513"/>
            <a:ext cx="1589405" cy="1254927"/>
            <a:chOff x="1155182" y="3347269"/>
            <a:chExt cx="1589405" cy="125492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6B384D-7A41-1753-4CEF-890C3EA01515}"/>
                </a:ext>
              </a:extLst>
            </p:cNvPr>
            <p:cNvSpPr txBox="1"/>
            <p:nvPr/>
          </p:nvSpPr>
          <p:spPr>
            <a:xfrm>
              <a:off x="1155182" y="3800583"/>
              <a:ext cx="12549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 Nova" panose="020B0504020202020204" pitchFamily="34" charset="0"/>
                </a:rPr>
                <a:t>ERSUC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28ED365-943A-6B48-3047-225C0D057E92}"/>
                </a:ext>
              </a:extLst>
            </p:cNvPr>
            <p:cNvGrpSpPr/>
            <p:nvPr/>
          </p:nvGrpSpPr>
          <p:grpSpPr>
            <a:xfrm>
              <a:off x="1175663" y="3347269"/>
              <a:ext cx="1568924" cy="1254927"/>
              <a:chOff x="810262" y="1923431"/>
              <a:chExt cx="1568924" cy="125492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4656705-8A03-8671-7EB1-19AEB96E192F}"/>
                  </a:ext>
                </a:extLst>
              </p:cNvPr>
              <p:cNvSpPr/>
              <p:nvPr/>
            </p:nvSpPr>
            <p:spPr>
              <a:xfrm>
                <a:off x="810262" y="1923431"/>
                <a:ext cx="1254927" cy="1254927"/>
              </a:xfrm>
              <a:prstGeom prst="ellipse">
                <a:avLst/>
              </a:prstGeom>
              <a:solidFill>
                <a:schemeClr val="accent1">
                  <a:lumMod val="75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77AE62-B5BD-CF0A-DABB-C6483B9EF2B4}"/>
                  </a:ext>
                </a:extLst>
              </p:cNvPr>
              <p:cNvSpPr txBox="1"/>
              <p:nvPr/>
            </p:nvSpPr>
            <p:spPr>
              <a:xfrm>
                <a:off x="1124259" y="2011315"/>
                <a:ext cx="1254927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1100" b="1" dirty="0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2B2B81D-CA1B-DACF-EC40-25947A519B5C}"/>
              </a:ext>
            </a:extLst>
          </p:cNvPr>
          <p:cNvGrpSpPr/>
          <p:nvPr/>
        </p:nvGrpSpPr>
        <p:grpSpPr>
          <a:xfrm>
            <a:off x="5389811" y="4854674"/>
            <a:ext cx="2974076" cy="1724804"/>
            <a:chOff x="1124259" y="1544626"/>
            <a:chExt cx="2163868" cy="125492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47D5E0A-0400-FB62-F790-D2E7A5FFF740}"/>
                </a:ext>
              </a:extLst>
            </p:cNvPr>
            <p:cNvSpPr/>
            <p:nvPr/>
          </p:nvSpPr>
          <p:spPr>
            <a:xfrm>
              <a:off x="2033200" y="1544626"/>
              <a:ext cx="1254927" cy="1254927"/>
            </a:xfrm>
            <a:prstGeom prst="ellipse">
              <a:avLst/>
            </a:prstGeom>
            <a:solidFill>
              <a:schemeClr val="accent1">
                <a:lumMod val="7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União</a:t>
              </a:r>
              <a:r>
                <a:rPr lang="en-US" dirty="0">
                  <a:solidFill>
                    <a:schemeClr val="tx1"/>
                  </a:solidFill>
                </a:rPr>
                <a:t> de </a:t>
              </a:r>
              <a:r>
                <a:rPr lang="en-US" dirty="0" err="1">
                  <a:solidFill>
                    <a:schemeClr val="tx1"/>
                  </a:solidFill>
                </a:rPr>
                <a:t>freguesias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275109A-2B8B-52A2-55A4-06BD29A85618}"/>
                </a:ext>
              </a:extLst>
            </p:cNvPr>
            <p:cNvSpPr txBox="1"/>
            <p:nvPr/>
          </p:nvSpPr>
          <p:spPr>
            <a:xfrm>
              <a:off x="1124259" y="2011315"/>
              <a:ext cx="125492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144679-419A-29E5-0CD8-C8AFBD44A58E}"/>
              </a:ext>
            </a:extLst>
          </p:cNvPr>
          <p:cNvGrpSpPr/>
          <p:nvPr/>
        </p:nvGrpSpPr>
        <p:grpSpPr>
          <a:xfrm>
            <a:off x="4319685" y="102045"/>
            <a:ext cx="12038434" cy="2368242"/>
            <a:chOff x="-5373546" y="2099736"/>
            <a:chExt cx="8118133" cy="15970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7BFEEE-A4A7-9598-C5B4-50DBB88FFDD3}"/>
                </a:ext>
              </a:extLst>
            </p:cNvPr>
            <p:cNvSpPr txBox="1"/>
            <p:nvPr/>
          </p:nvSpPr>
          <p:spPr>
            <a:xfrm>
              <a:off x="-5348891" y="2552185"/>
              <a:ext cx="12549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 Nova" panose="020B0504020202020204" pitchFamily="34" charset="0"/>
                </a:rPr>
                <a:t>APBC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4DB348-283C-0E71-44F5-D92ECC4DC562}"/>
                </a:ext>
              </a:extLst>
            </p:cNvPr>
            <p:cNvGrpSpPr/>
            <p:nvPr/>
          </p:nvGrpSpPr>
          <p:grpSpPr>
            <a:xfrm>
              <a:off x="-5373546" y="2099736"/>
              <a:ext cx="8118133" cy="1597027"/>
              <a:chOff x="-5738947" y="675898"/>
              <a:chExt cx="8118133" cy="159702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6AD9182-A671-5EB4-7305-1F20A5D12E12}"/>
                  </a:ext>
                </a:extLst>
              </p:cNvPr>
              <p:cNvSpPr/>
              <p:nvPr/>
            </p:nvSpPr>
            <p:spPr>
              <a:xfrm>
                <a:off x="-5738947" y="675898"/>
                <a:ext cx="1254927" cy="1254927"/>
              </a:xfrm>
              <a:prstGeom prst="ellipse">
                <a:avLst/>
              </a:prstGeom>
              <a:solidFill>
                <a:schemeClr val="accent1">
                  <a:lumMod val="75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1AC27E-CCD1-6E05-55F5-E10143D5D9E7}"/>
                  </a:ext>
                </a:extLst>
              </p:cNvPr>
              <p:cNvSpPr txBox="1"/>
              <p:nvPr/>
            </p:nvSpPr>
            <p:spPr>
              <a:xfrm>
                <a:off x="1124259" y="2011315"/>
                <a:ext cx="1254927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1100" b="1" dirty="0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AAC8F72-A1F3-6D79-42F5-A619485A7884}"/>
              </a:ext>
            </a:extLst>
          </p:cNvPr>
          <p:cNvSpPr txBox="1"/>
          <p:nvPr/>
        </p:nvSpPr>
        <p:spPr>
          <a:xfrm>
            <a:off x="5053999" y="834272"/>
            <a:ext cx="12549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100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21C692-953C-3519-82DD-B6FEDBE11502}"/>
              </a:ext>
            </a:extLst>
          </p:cNvPr>
          <p:cNvSpPr/>
          <p:nvPr/>
        </p:nvSpPr>
        <p:spPr>
          <a:xfrm>
            <a:off x="1899232" y="4745849"/>
            <a:ext cx="1678383" cy="1678383"/>
          </a:xfrm>
          <a:prstGeom prst="ellipse">
            <a:avLst/>
          </a:prstGeom>
          <a:solidFill>
            <a:schemeClr val="accent1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Câmara</a:t>
            </a:r>
            <a:r>
              <a:rPr lang="en-US" dirty="0">
                <a:solidFill>
                  <a:schemeClr val="tx1"/>
                </a:solidFill>
              </a:rPr>
              <a:t> Municipal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19D5ED1-8120-5E31-2EFD-268E60E9CB18}"/>
              </a:ext>
            </a:extLst>
          </p:cNvPr>
          <p:cNvSpPr/>
          <p:nvPr/>
        </p:nvSpPr>
        <p:spPr>
          <a:xfrm>
            <a:off x="2910486" y="5505711"/>
            <a:ext cx="1254927" cy="1254927"/>
          </a:xfrm>
          <a:prstGeom prst="ellipse">
            <a:avLst/>
          </a:prstGeom>
          <a:solidFill>
            <a:schemeClr val="accent1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A7B199-7545-AD8B-0AB8-0DBD72CF3D38}"/>
              </a:ext>
            </a:extLst>
          </p:cNvPr>
          <p:cNvSpPr txBox="1"/>
          <p:nvPr/>
        </p:nvSpPr>
        <p:spPr>
          <a:xfrm>
            <a:off x="2890005" y="5959025"/>
            <a:ext cx="1254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SMTUC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8AD5CA-9701-DDD8-1E6C-E00F78098E46}"/>
              </a:ext>
            </a:extLst>
          </p:cNvPr>
          <p:cNvSpPr txBox="1"/>
          <p:nvPr/>
        </p:nvSpPr>
        <p:spPr>
          <a:xfrm>
            <a:off x="4001830" y="5963925"/>
            <a:ext cx="12549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28258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22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Nova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Carolina Ferreira Lebre</dc:creator>
  <cp:lastModifiedBy>Carolina Ferreira Lebre</cp:lastModifiedBy>
  <cp:revision>12</cp:revision>
  <dcterms:created xsi:type="dcterms:W3CDTF">2024-05-08T11:41:05Z</dcterms:created>
  <dcterms:modified xsi:type="dcterms:W3CDTF">2024-05-10T14:12:59Z</dcterms:modified>
</cp:coreProperties>
</file>